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9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5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81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86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94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94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27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5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7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9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6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80016-630F-4C46-8845-AF19DF209E5D}" type="datetimeFigureOut">
              <a:rPr lang="en-US" smtClean="0"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8A796-EF0F-4D81-B89E-946211B713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89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25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test</vt:lpstr>
    </vt:vector>
  </TitlesOfParts>
  <Company>Woodgrove Bank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Αδριανός Μοναχός</dc:creator>
  <cp:lastModifiedBy>Αδριανός Μοναχός</cp:lastModifiedBy>
  <cp:revision>1</cp:revision>
  <dcterms:created xsi:type="dcterms:W3CDTF">2014-03-13T16:53:50Z</dcterms:created>
  <dcterms:modified xsi:type="dcterms:W3CDTF">2014-03-13T16:53:57Z</dcterms:modified>
</cp:coreProperties>
</file>